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72" r:id="rId4"/>
    <p:sldId id="259" r:id="rId5"/>
    <p:sldId id="267" r:id="rId6"/>
    <p:sldId id="269" r:id="rId7"/>
    <p:sldId id="271" r:id="rId8"/>
    <p:sldId id="265" r:id="rId9"/>
    <p:sldId id="268" r:id="rId10"/>
    <p:sldId id="27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94660"/>
  </p:normalViewPr>
  <p:slideViewPr>
    <p:cSldViewPr snapToGrid="0">
      <p:cViewPr varScale="1">
        <p:scale>
          <a:sx n="67" d="100"/>
          <a:sy n="67" d="100"/>
        </p:scale>
        <p:origin x="85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AA1E0-C2A2-D8F2-42F6-0C73F34532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F199885-A345-4072-AA50-016A77F3B2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706275-EABF-2F50-A01B-23BDD0EBF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4A562F-A0A3-85D9-7256-C21376A2D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59FBEB-CDE6-B4F8-0DCE-DA023E252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25033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067A4-8494-227C-DD17-079F0EDB65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21D36F-D303-6A9F-8193-7AF9EABE6A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19A873-E538-DF57-1D77-1727FA5D9B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85809C-AFE4-9F94-7A68-EA0D86A04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64B40B-31F6-B6C0-86BE-D8CDB8310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96298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B9EE30-E256-B315-9603-D5F1C5D130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F412FBC-3F1B-0989-6463-18FBAB58B8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C9E0C9-3C24-7E96-0B98-2FC00F48B2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463AE1-697F-B81E-283D-74427B686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AF7FD0-4780-4042-56FA-CC9209B3A5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98470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726C8-6CB6-1188-7107-986957B49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1CB64-8F04-336A-39F4-4DCD07677D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56DF1C-3CAB-D3A2-2ADD-345F1F35A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CC441E-9A5B-B250-30C4-0186529130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066F48-DD0D-F7C6-7BBA-2FBD7AB9E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01604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132F5-15DE-7D18-AA4F-2582ABEE9D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23969C7-C0F8-17DB-D4CA-EF5107173D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A02843-C504-B0B6-B54C-3EF44C6C33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115056-C811-7564-B6B5-1B79BA126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AA1100-A7E5-6287-8F1D-7647B304BA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527858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64533-40C0-A361-42A9-46B051DE2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E171DB-B3E5-9DB5-F647-9C72F1623BB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81B3FF7-2380-83CC-3D7F-A109A0EE0F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BB8E50-F7F2-F37E-8E8A-267C64136D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DBF798-75A4-DAEE-3FA4-E91FA67E85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93832B-EE23-42B1-3202-F2378B4FB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8144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7CD718-B746-F751-AFD5-4722F40F5C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08952C-52EB-D90B-98B1-0F7A85B929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3E0498-E7F6-3406-5202-E3C0CC5658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7128310-DA39-FE6D-EE02-F9DA278D3B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DF4382-5B59-D107-BB80-F039999976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656AB24-FB49-BBC5-DE7E-30EC132C4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192DA44-944B-51E4-5B95-330F9D6FCC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7FFC16E-1535-A61A-97A8-1421898EA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33728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83F4C-2FEF-A79F-5182-AD7603BE0C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910EB1-F802-9E91-2016-4C5242240E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1C7EF6-37B3-5FAD-524D-BAC1F956F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278ADA2-9D27-0B10-0344-C700B37A3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48349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53578C-55F6-7672-AC9B-EAE971C0E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F47B905-CED1-18F3-9441-92707188F1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C88009-4364-CD38-80B1-337FEB7948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600368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922E76-584C-BE93-6E02-1F411709F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DDE3D-B94A-5130-4870-B2AA3871B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F7B199-DA93-BCD1-980B-7FC39AD897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667030-0173-75D0-1A7B-BD0335C48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F7FBA7-C733-E44B-9A3B-F21539544B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65F492D-63D8-2BC5-4620-175CD8CCC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43862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3D6B4-A624-B366-CBCB-313121DD47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7E0852-C916-69AA-CA30-11972A49EB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905CED-957F-0768-113D-E535408E9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2479AB3-C90D-3EFD-078A-41501834D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98E242-DA85-4AAE-8BC7-11C4CE3A23E6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C64B03-F283-7DA3-F0A6-6D19E5C03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41BDF2-F034-EED1-BD4B-A63002DEF0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08090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669701-0624-FE93-3691-E4B28E091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A4FA05-9385-99CB-082F-0134FAF9F6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1EA0D9-57B0-FBD6-AF13-B9F08DEF65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98E242-DA85-4AAE-8BC7-11C4CE3A23E6}" type="datetimeFigureOut">
              <a:rPr lang="en-IN" smtClean="0"/>
              <a:t>02-11-2024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ADB4A0-C11C-20F8-24A5-F0AA119A1C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0C1DE9-1128-EB80-F63B-DFA9506E1E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BD3C70-C9A4-494D-B8A3-550CE7747A03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04183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257298"/>
            <a:ext cx="9144000" cy="2371723"/>
          </a:xfrm>
        </p:spPr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USER MANUAL</a:t>
            </a:r>
            <a:b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Exploring open source BI tools (Superset, </a:t>
            </a:r>
            <a:r>
              <a:rPr lang="en-GB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319F5-DEB9-304A-6F78-585BCFE7F70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86222"/>
            <a:ext cx="9144000" cy="1471614"/>
          </a:xfrm>
        </p:spPr>
        <p:txBody>
          <a:bodyPr>
            <a:noAutofit/>
          </a:bodyPr>
          <a:lstStyle/>
          <a:p>
            <a: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Name: </a:t>
            </a:r>
            <a:r>
              <a:rPr lang="en-GB" sz="3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Prasiddha</a:t>
            </a:r>
            <a: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Bhat</a:t>
            </a:r>
          </a:p>
          <a:p>
            <a: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ID: CO28</a:t>
            </a:r>
            <a:b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 Area: Data Visualization</a:t>
            </a:r>
            <a:br>
              <a:rPr lang="en-GB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endParaRPr lang="en-IN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241242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GB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Dashboard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METABASE">
            <a:hlinkClick r:id="" action="ppaction://media"/>
            <a:extLst>
              <a:ext uri="{FF2B5EF4-FFF2-40B4-BE49-F238E27FC236}">
                <a16:creationId xmlns:a16="http://schemas.microsoft.com/office/drawing/2014/main" id="{22CE4D62-81BE-C710-CD16-FB1DE3AA5823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8500" y="1825625"/>
            <a:ext cx="8255000" cy="4351338"/>
          </a:xfrm>
        </p:spPr>
      </p:pic>
    </p:spTree>
    <p:extLst>
      <p:ext uri="{BB962C8B-B14F-4D97-AF65-F5344CB8AC3E}">
        <p14:creationId xmlns:p14="http://schemas.microsoft.com/office/powerpoint/2010/main" val="3618392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64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Problem Statement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319F5-DEB9-304A-6F78-585BCFE7F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6"/>
            <a:ext cx="10515600" cy="4132262"/>
          </a:xfrm>
        </p:spPr>
        <p:txBody>
          <a:bodyPr>
            <a:noAutofit/>
          </a:bodyPr>
          <a:lstStyle/>
          <a:p>
            <a:pPr marL="0" indent="0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is an exploratory project that aims to </a:t>
            </a:r>
            <a:r>
              <a:rPr lang="en-GB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analyze</a:t>
            </a: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 crop production dataset from the Department of Agriculture &amp; Farmers Welfare (DA&amp;FW), to provide understandable insights to those in the agricultural field. By exploring open source BI tools like Apache Superset, and  </a:t>
            </a:r>
            <a:r>
              <a:rPr lang="en-GB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the project will create intuitive dashboards that visualize and illustrate the key performance indicators of crop production, identify key metrics and trends, and help us make informed decisions.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0283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319F5-DEB9-304A-6F78-585BCFE7F7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03375"/>
          </a:xfrm>
        </p:spPr>
        <p:txBody>
          <a:bodyPr>
            <a:noAutofit/>
          </a:bodyPr>
          <a:lstStyle/>
          <a:p>
            <a:r>
              <a:rPr lang="en-I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Docker Desktop</a:t>
            </a:r>
          </a:p>
          <a:p>
            <a:pPr lvl="1"/>
            <a:r>
              <a:rPr lang="en-I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Superset</a:t>
            </a:r>
          </a:p>
          <a:p>
            <a:pPr lvl="1"/>
            <a:r>
              <a:rPr lang="en-IN" sz="3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endParaRPr lang="en-I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I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30111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Superset Installation using Docker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319F5-DEB9-304A-6F78-585BCFE7F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rtl="0" fontAlgn="base"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docker, search the Superset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image,pull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the image and then click on ‘view on hub’. Copy the latest tag id:b8f7669-dev.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now find the Superset container under containers.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cmd. 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docker run -d -p 8080:8088 -e "SUPERSET_SECRET_KEY=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mysuperset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" --name superset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apache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/superset:b8f7669-dev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docker exec -it superset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superset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fab create-admin --username admin --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firstname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Superset --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lastname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Admin --email admin@superset.com --password admin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docker exec -it superset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superset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db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upgrade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docker exec -it superset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superset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load_examples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docker exec -it superset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superset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init</a:t>
            </a:r>
            <a:endParaRPr lang="en-IN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 go to the link in docker container- Username: admin, Password: admin</a:t>
            </a:r>
          </a:p>
        </p:txBody>
      </p:sp>
    </p:spTree>
    <p:extLst>
      <p:ext uri="{BB962C8B-B14F-4D97-AF65-F5344CB8AC3E}">
        <p14:creationId xmlns:p14="http://schemas.microsoft.com/office/powerpoint/2010/main" val="28684848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IN" sz="40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Installation using Docker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319F5-DEB9-304A-6F78-585BCFE7F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rtl="0" fontAlgn="base">
              <a:spcBef>
                <a:spcPts val="12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After installing and running docker, copy the pull command into the command prompt, from the open source quick start guide documentation of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to pull the latest image from docker hub.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now start our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container with the run command.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can now find the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image and container on docker desktop.</a:t>
            </a:r>
          </a:p>
          <a:p>
            <a:pPr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 go to the link in the docker container. This will take us to the localhost.</a:t>
            </a:r>
          </a:p>
          <a:p>
            <a:pPr rtl="0" fontAlgn="base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Then go through the wizard to set up </a:t>
            </a:r>
            <a:r>
              <a:rPr lang="en-GB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GB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7119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IN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Steps to run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0319F5-DEB9-304A-6F78-585BCFE7F7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Docker Desktop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Run the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Metabase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Superset containers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 to the links for both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cmd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prompt, navigate to directory with embedded html file.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python -m </a:t>
            </a:r>
            <a:r>
              <a:rPr lang="en-IN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http.server</a:t>
            </a:r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8000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Go to localhost:8000 </a:t>
            </a:r>
          </a:p>
          <a:p>
            <a:r>
              <a:rPr lang="en-IN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Open the embedded dashboard- html file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247D6B6-BD27-B596-2A47-7DCD55EDC9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7474" y="4046539"/>
            <a:ext cx="5286375" cy="2200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088927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2528B6B1-F92E-86E9-2827-8A8E56A0B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14363"/>
            <a:ext cx="12192000" cy="56276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73353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>
            <a:extLst>
              <a:ext uri="{FF2B5EF4-FFF2-40B4-BE49-F238E27FC236}">
                <a16:creationId xmlns:a16="http://schemas.microsoft.com/office/drawing/2014/main" id="{CC09C2DE-B1E1-EA80-892B-1E2294BC07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84213"/>
            <a:ext cx="12192000" cy="5487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27407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43CDB-5531-DF18-7BAD-8983DBFDE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>
              <a:spcBef>
                <a:spcPts val="1200"/>
              </a:spcBef>
              <a:spcAft>
                <a:spcPts val="1200"/>
              </a:spcAft>
            </a:pPr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Superset Dashboard</a:t>
            </a:r>
            <a:endParaRPr lang="en-IN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SUPERSET">
            <a:hlinkClick r:id="" action="ppaction://media"/>
            <a:extLst>
              <a:ext uri="{FF2B5EF4-FFF2-40B4-BE49-F238E27FC236}">
                <a16:creationId xmlns:a16="http://schemas.microsoft.com/office/drawing/2014/main" id="{2994EBF1-F28D-9F46-F692-CC04F36DD144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8500" y="1825625"/>
            <a:ext cx="8255000" cy="4351338"/>
          </a:xfrm>
        </p:spPr>
      </p:pic>
    </p:spTree>
    <p:extLst>
      <p:ext uri="{BB962C8B-B14F-4D97-AF65-F5344CB8AC3E}">
        <p14:creationId xmlns:p14="http://schemas.microsoft.com/office/powerpoint/2010/main" val="3463038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12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</TotalTime>
  <Words>397</Words>
  <Application>Microsoft Office PowerPoint</Application>
  <PresentationFormat>Widescreen</PresentationFormat>
  <Paragraphs>35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Times New Roman</vt:lpstr>
      <vt:lpstr>Office Theme</vt:lpstr>
      <vt:lpstr>USER MANUAL Exploring open source BI tools (Superset, Metabase)</vt:lpstr>
      <vt:lpstr>Problem Statement</vt:lpstr>
      <vt:lpstr>Requirements</vt:lpstr>
      <vt:lpstr>Superset Installation using Docker</vt:lpstr>
      <vt:lpstr>Metabase Installation using Docker</vt:lpstr>
      <vt:lpstr>Steps to run</vt:lpstr>
      <vt:lpstr>PowerPoint Presentation</vt:lpstr>
      <vt:lpstr>PowerPoint Presentation</vt:lpstr>
      <vt:lpstr>Superset Dashboard</vt:lpstr>
      <vt:lpstr>Metabase Dashboard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Exploring open source BI tools (Superset, Metabase)</dc:title>
  <dc:creator>Admin</dc:creator>
  <cp:lastModifiedBy>Admin</cp:lastModifiedBy>
  <cp:revision>9</cp:revision>
  <dcterms:created xsi:type="dcterms:W3CDTF">2024-10-29T17:02:15Z</dcterms:created>
  <dcterms:modified xsi:type="dcterms:W3CDTF">2024-11-02T13:30:33Z</dcterms:modified>
</cp:coreProperties>
</file>

<file path=docProps/thumbnail.jpeg>
</file>